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80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09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38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32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20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50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54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70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93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08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54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66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094D-3FA7-4999-81C0-0EA0276792B1}" type="datetimeFigureOut">
              <a:rPr lang="de-DE" smtClean="0"/>
              <a:t>26.04.2016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3F14-323D-4996-A146-D58EA37E52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91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" y="103032"/>
            <a:ext cx="9927505" cy="66197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394953" y="1162206"/>
            <a:ext cx="9144000" cy="2387600"/>
          </a:xfrm>
        </p:spPr>
        <p:txBody>
          <a:bodyPr/>
          <a:lstStyle/>
          <a:p>
            <a:r>
              <a:rPr lang="de-DE" b="1" dirty="0" smtClean="0">
                <a:latin typeface="Comic Sans MS" panose="030F0702030302020204" pitchFamily="66" charset="0"/>
              </a:rPr>
              <a:t>Gut in Form</a:t>
            </a:r>
            <a:endParaRPr lang="de-DE" b="1" dirty="0">
              <a:latin typeface="Comic Sans MS" panose="030F0702030302020204" pitchFamily="66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4184" y="3640674"/>
            <a:ext cx="9144000" cy="1655762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pPr algn="l"/>
            <a:r>
              <a:rPr lang="de-DE" sz="3200" b="1" dirty="0" smtClean="0">
                <a:latin typeface="Comic Sans MS" panose="030F0702030302020204" pitchFamily="66" charset="0"/>
              </a:rPr>
              <a:t>	Durch Yoga, </a:t>
            </a:r>
          </a:p>
          <a:p>
            <a:pPr algn="l"/>
            <a:r>
              <a:rPr lang="de-DE" sz="3200" b="1" dirty="0" smtClean="0">
                <a:latin typeface="Comic Sans MS" panose="030F0702030302020204" pitchFamily="66" charset="0"/>
              </a:rPr>
              <a:t>	Achtsamkeit und Natur-Heil-Verfahren</a:t>
            </a:r>
            <a:endParaRPr lang="de-DE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87" y="0"/>
            <a:ext cx="9311426" cy="6983570"/>
          </a:xfrm>
        </p:spPr>
      </p:pic>
    </p:spTree>
    <p:extLst>
      <p:ext uri="{BB962C8B-B14F-4D97-AF65-F5344CB8AC3E}">
        <p14:creationId xmlns:p14="http://schemas.microsoft.com/office/powerpoint/2010/main" val="38683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>
                <a:latin typeface="Comic Sans MS" panose="030F0702030302020204" pitchFamily="66" charset="0"/>
              </a:rPr>
              <a:t/>
            </a:r>
            <a:br>
              <a:rPr lang="de-DE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smtClean="0">
                <a:latin typeface="Comic Sans MS" panose="030F0702030302020204" pitchFamily="66" charset="0"/>
              </a:rPr>
              <a:t>Unterstützung durch Natur-Heil-Verfahren und nebenwirkungsfreie Medikamente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Homöopathie / Bachblüten / </a:t>
            </a:r>
            <a:r>
              <a:rPr lang="de-DE" dirty="0" err="1" smtClean="0">
                <a:latin typeface="Comic Sans MS" panose="030F0702030302020204" pitchFamily="66" charset="0"/>
              </a:rPr>
              <a:t>Schüsslersalze</a:t>
            </a:r>
            <a:endParaRPr lang="de-DE" dirty="0" smtClean="0">
              <a:latin typeface="Comic Sans MS" panose="030F0702030302020204" pitchFamily="66" charset="0"/>
            </a:endParaRPr>
          </a:p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Und durch Körpertherapien</a:t>
            </a: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Atemtherapie und Achtsamkeit</a:t>
            </a: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Fußreflexzonentherapie und Energiebehandlung</a:t>
            </a:r>
          </a:p>
          <a:p>
            <a:pPr lvl="1"/>
            <a:r>
              <a:rPr lang="de-DE" dirty="0">
                <a:latin typeface="Comic Sans MS" panose="030F0702030302020204" pitchFamily="66" charset="0"/>
              </a:rPr>
              <a:t>u</a:t>
            </a:r>
            <a:r>
              <a:rPr lang="de-DE" dirty="0" smtClean="0">
                <a:latin typeface="Comic Sans MS" panose="030F0702030302020204" pitchFamily="66" charset="0"/>
              </a:rPr>
              <a:t>nd Yoga …</a:t>
            </a:r>
          </a:p>
        </p:txBody>
      </p:sp>
    </p:spTree>
    <p:extLst>
      <p:ext uri="{BB962C8B-B14F-4D97-AF65-F5344CB8AC3E}">
        <p14:creationId xmlns:p14="http://schemas.microsoft.com/office/powerpoint/2010/main" val="27927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>
                <a:latin typeface="Comic Sans MS" panose="030F0702030302020204" pitchFamily="66" charset="0"/>
              </a:rPr>
              <a:t/>
            </a:r>
            <a:br>
              <a:rPr lang="de-DE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 smtClean="0"/>
          </a:p>
          <a:p>
            <a:r>
              <a:rPr lang="de-DE" dirty="0" smtClean="0">
                <a:latin typeface="Comic Sans MS" panose="030F0702030302020204" pitchFamily="66" charset="0"/>
              </a:rPr>
              <a:t>Immer Änderung in Einstellung und Verhalten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-&gt; sonst kein Erfolg und keine Heilung</a:t>
            </a:r>
          </a:p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Nicht der Arzt oder Heilpraktiker heilt, sondern wir uns selbst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Durch Selbstheilungskräfte</a:t>
            </a:r>
          </a:p>
          <a:p>
            <a:pPr lvl="1"/>
            <a:r>
              <a:rPr lang="de-DE" dirty="0" err="1" smtClean="0">
                <a:latin typeface="Comic Sans MS" panose="030F0702030302020204" pitchFamily="66" charset="0"/>
              </a:rPr>
              <a:t>Plazebo</a:t>
            </a:r>
            <a:r>
              <a:rPr lang="de-DE" dirty="0" smtClean="0">
                <a:latin typeface="Comic Sans MS" panose="030F0702030302020204" pitchFamily="66" charset="0"/>
              </a:rPr>
              <a:t>-Effekt und Spontanheilung</a:t>
            </a:r>
          </a:p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Änderung unsere Einstellung dem </a:t>
            </a:r>
            <a:r>
              <a:rPr lang="de-DE" dirty="0">
                <a:latin typeface="Comic Sans MS" panose="030F0702030302020204" pitchFamily="66" charset="0"/>
              </a:rPr>
              <a:t>L</a:t>
            </a:r>
            <a:r>
              <a:rPr lang="de-DE" dirty="0" smtClean="0">
                <a:latin typeface="Comic Sans MS" panose="030F0702030302020204" pitchFamily="66" charset="0"/>
              </a:rPr>
              <a:t>eben gegenüber und uns selbst gegenüber und </a:t>
            </a:r>
            <a:r>
              <a:rPr lang="de-DE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absolute Selbstliebe</a:t>
            </a:r>
            <a:endParaRPr lang="de-DE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>
                <a:latin typeface="Comic Sans MS" panose="030F0702030302020204" pitchFamily="66" charset="0"/>
              </a:rPr>
              <a:t/>
            </a:r>
            <a:br>
              <a:rPr lang="de-DE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>
                <a:latin typeface="Comic Sans MS" panose="030F0702030302020204" pitchFamily="66" charset="0"/>
              </a:rPr>
              <a:t>Bewerten!!!			Was bringt uns das?</a:t>
            </a:r>
          </a:p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Durch Bewerten werden wir krank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Das berühmte halbe Glas Wasser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1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>
                <a:latin typeface="Comic Sans MS" panose="030F0702030302020204" pitchFamily="66" charset="0"/>
              </a:rPr>
              <a:t/>
            </a:r>
            <a:br>
              <a:rPr lang="de-DE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de-DE" dirty="0" smtClean="0"/>
          </a:p>
          <a:p>
            <a:r>
              <a:rPr lang="de-DE" dirty="0" smtClean="0">
                <a:latin typeface="Comic Sans MS" panose="030F0702030302020204" pitchFamily="66" charset="0"/>
              </a:rPr>
              <a:t>Größtes </a:t>
            </a:r>
            <a:r>
              <a:rPr lang="de-DE" dirty="0">
                <a:latin typeface="Comic Sans MS" panose="030F0702030302020204" pitchFamily="66" charset="0"/>
              </a:rPr>
              <a:t>P</a:t>
            </a:r>
            <a:r>
              <a:rPr lang="de-DE" dirty="0" smtClean="0">
                <a:latin typeface="Comic Sans MS" panose="030F0702030302020204" pitchFamily="66" charset="0"/>
              </a:rPr>
              <a:t>roblem ist die mangelnde Selbstliebe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Liebe Deinen Nächsten wie Dich selbst</a:t>
            </a: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Wie geht das mich selbst zu lieben???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Anderen gegenüber gelassen, aber uns selbst gegenüber kritisch</a:t>
            </a:r>
          </a:p>
          <a:p>
            <a:pPr marL="457200" lvl="1" indent="0">
              <a:buNone/>
            </a:pPr>
            <a:r>
              <a:rPr lang="de-DE" dirty="0" smtClean="0">
                <a:latin typeface="Comic Sans MS" panose="030F0702030302020204" pitchFamily="66" charset="0"/>
              </a:rPr>
              <a:t>	und schimpfen mit uns selbst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Aber</a:t>
            </a:r>
            <a:r>
              <a:rPr lang="de-DE" dirty="0">
                <a:latin typeface="Comic Sans MS" panose="030F0702030302020204" pitchFamily="66" charset="0"/>
              </a:rPr>
              <a:t>, wie fühlen wir uns </a:t>
            </a:r>
            <a:r>
              <a:rPr lang="de-DE" dirty="0" smtClean="0">
                <a:latin typeface="Comic Sans MS" panose="030F0702030302020204" pitchFamily="66" charset="0"/>
              </a:rPr>
              <a:t>denn, wenn wir klein gemacht, beschimpft und kritisiert werden????</a:t>
            </a: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Schlecht, klein, verkrampfen, Organe und Lunge nicht genug durchblutet</a:t>
            </a:r>
          </a:p>
          <a:p>
            <a:pPr lvl="2"/>
            <a:r>
              <a:rPr lang="de-DE" dirty="0" smtClean="0">
                <a:latin typeface="Comic Sans MS" panose="030F0702030302020204" pitchFamily="66" charset="0"/>
              </a:rPr>
              <a:t>-&gt; krank</a:t>
            </a:r>
            <a:endParaRPr lang="de-D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15356"/>
            <a:ext cx="7727324" cy="7068023"/>
          </a:xfrm>
        </p:spPr>
      </p:pic>
    </p:spTree>
    <p:extLst>
      <p:ext uri="{BB962C8B-B14F-4D97-AF65-F5344CB8AC3E}">
        <p14:creationId xmlns:p14="http://schemas.microsoft.com/office/powerpoint/2010/main" val="3363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>
                <a:latin typeface="Comic Sans MS" panose="030F0702030302020204" pitchFamily="66" charset="0"/>
              </a:rPr>
              <a:t/>
            </a:r>
            <a:br>
              <a:rPr lang="de-DE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>
                <a:latin typeface="Comic Sans MS" panose="030F0702030302020204" pitchFamily="66" charset="0"/>
              </a:rPr>
              <a:t>Und wenn wir uns nicht annehmen, wie wir sind, kämpfen wir gegen uns selber, gegen das Leben und gegen Gott und das </a:t>
            </a:r>
            <a:r>
              <a:rPr lang="de-DE" dirty="0">
                <a:latin typeface="Comic Sans MS" panose="030F0702030302020204" pitchFamily="66" charset="0"/>
              </a:rPr>
              <a:t>U</a:t>
            </a:r>
            <a:r>
              <a:rPr lang="de-DE" dirty="0" smtClean="0">
                <a:latin typeface="Comic Sans MS" panose="030F0702030302020204" pitchFamily="66" charset="0"/>
              </a:rPr>
              <a:t>niversum.</a:t>
            </a:r>
          </a:p>
          <a:p>
            <a:endParaRPr lang="de-DE" dirty="0">
              <a:latin typeface="Comic Sans MS" panose="030F0702030302020204" pitchFamily="66" charset="0"/>
            </a:endParaRPr>
          </a:p>
          <a:p>
            <a:pPr lvl="1"/>
            <a:r>
              <a:rPr lang="de-DE" sz="2800" dirty="0" smtClean="0">
                <a:latin typeface="Comic Sans MS" panose="030F0702030302020204" pitchFamily="66" charset="0"/>
              </a:rPr>
              <a:t>-&gt; Müde, schlapp und krank!!</a:t>
            </a:r>
            <a:endParaRPr lang="de-DE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>
                <a:latin typeface="Comic Sans MS" panose="030F0702030302020204" pitchFamily="66" charset="0"/>
              </a:rPr>
              <a:t/>
            </a:r>
            <a:br>
              <a:rPr lang="de-DE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>
                <a:latin typeface="Comic Sans MS" panose="030F0702030302020204" pitchFamily="66" charset="0"/>
              </a:rPr>
              <a:t>So, wie wir sind, sind wir gut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Wenn wir in uns ruhen kommt die Intuition und wir machen alles richtig!!</a:t>
            </a:r>
          </a:p>
          <a:p>
            <a:endParaRPr lang="de-DE" dirty="0" smtClean="0"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-&gt; zufrieden, glücklich und gesund!</a:t>
            </a:r>
          </a:p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 smtClean="0">
                <a:latin typeface="Comic Sans MS" panose="030F0702030302020204" pitchFamily="66" charset="0"/>
              </a:rPr>
              <a:t>Tiefe Glückseligkeit</a:t>
            </a:r>
            <a:endParaRPr lang="de-D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37" y="11705"/>
            <a:ext cx="5134721" cy="6846295"/>
          </a:xfrm>
        </p:spPr>
      </p:pic>
    </p:spTree>
    <p:extLst>
      <p:ext uri="{BB962C8B-B14F-4D97-AF65-F5344CB8AC3E}">
        <p14:creationId xmlns:p14="http://schemas.microsoft.com/office/powerpoint/2010/main" val="26901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91" y="1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5637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424202"/>
            <a:ext cx="8311166" cy="58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/>
              <a:t/>
            </a:r>
            <a:br>
              <a:rPr lang="de-DE" dirty="0"/>
            </a:br>
            <a:r>
              <a:rPr lang="de-DE" sz="36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6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3200" b="1" dirty="0" smtClean="0">
              <a:solidFill>
                <a:srgbClr val="002060"/>
              </a:solidFill>
            </a:endParaRPr>
          </a:p>
          <a:p>
            <a:r>
              <a:rPr lang="de-DE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Yoga macht glücklich</a:t>
            </a:r>
          </a:p>
          <a:p>
            <a:endParaRPr lang="de-DE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de-DE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Yoga ist Gesundheitstraining für Gesunde</a:t>
            </a:r>
          </a:p>
          <a:p>
            <a:pPr lvl="4"/>
            <a:r>
              <a:rPr lang="de-DE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  <a:r>
              <a:rPr lang="de-DE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der solche die es werden wollen</a:t>
            </a:r>
            <a:endParaRPr lang="de-DE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54" y="-22068"/>
            <a:ext cx="5160051" cy="6880068"/>
          </a:xfrm>
        </p:spPr>
      </p:pic>
    </p:spTree>
    <p:extLst>
      <p:ext uri="{BB962C8B-B14F-4D97-AF65-F5344CB8AC3E}">
        <p14:creationId xmlns:p14="http://schemas.microsoft.com/office/powerpoint/2010/main" val="12350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3" y="57124"/>
            <a:ext cx="10199148" cy="68008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br>
              <a:rPr lang="de-DE" b="1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9628" y="270702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Fit und gesund, gut in Form</a:t>
            </a:r>
          </a:p>
          <a:p>
            <a:pPr marL="0" indent="0">
              <a:buNone/>
            </a:pPr>
            <a:r>
              <a:rPr lang="de-DE" dirty="0"/>
              <a:t>d</a:t>
            </a:r>
            <a:r>
              <a:rPr lang="de-DE" dirty="0" smtClean="0"/>
              <a:t>urch Yoga,</a:t>
            </a:r>
          </a:p>
          <a:p>
            <a:pPr marL="0" indent="0">
              <a:buNone/>
            </a:pPr>
            <a:r>
              <a:rPr lang="de-DE" dirty="0" smtClean="0"/>
              <a:t>Atem- und 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Achtsamkeitstraining</a:t>
            </a:r>
          </a:p>
          <a:p>
            <a:pPr marL="0" indent="0">
              <a:buNone/>
            </a:pPr>
            <a:r>
              <a:rPr lang="de-DE" dirty="0" smtClean="0"/>
              <a:t>				…und Natur-Heil-Verfahren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95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67424"/>
            <a:ext cx="8920766" cy="6690575"/>
          </a:xfrm>
        </p:spPr>
      </p:pic>
    </p:spTree>
    <p:extLst>
      <p:ext uri="{BB962C8B-B14F-4D97-AF65-F5344CB8AC3E}">
        <p14:creationId xmlns:p14="http://schemas.microsoft.com/office/powerpoint/2010/main" val="2385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48" y="-33058"/>
            <a:ext cx="9188077" cy="6891058"/>
          </a:xfrm>
        </p:spPr>
      </p:pic>
    </p:spTree>
    <p:extLst>
      <p:ext uri="{BB962C8B-B14F-4D97-AF65-F5344CB8AC3E}">
        <p14:creationId xmlns:p14="http://schemas.microsoft.com/office/powerpoint/2010/main" val="11577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" y="103032"/>
            <a:ext cx="9927505" cy="66197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214649" y="1278116"/>
            <a:ext cx="9144000" cy="2387600"/>
          </a:xfrm>
        </p:spPr>
        <p:txBody>
          <a:bodyPr/>
          <a:lstStyle/>
          <a:p>
            <a:r>
              <a:rPr lang="de-DE" b="1" dirty="0" smtClean="0">
                <a:latin typeface="Comic Sans MS" panose="030F0702030302020204" pitchFamily="66" charset="0"/>
              </a:rPr>
              <a:t>Dr. Karin Bitz</a:t>
            </a:r>
            <a:br>
              <a:rPr lang="de-DE" b="1" dirty="0" smtClean="0">
                <a:latin typeface="Comic Sans MS" panose="030F0702030302020204" pitchFamily="66" charset="0"/>
              </a:rPr>
            </a:br>
            <a:r>
              <a:rPr lang="de-DE" sz="2800" b="1" dirty="0" smtClean="0">
                <a:latin typeface="Comic Sans MS" panose="030F0702030302020204" pitchFamily="66" charset="0"/>
              </a:rPr>
              <a:t>Heilpraktikerin</a:t>
            </a:r>
            <a:br>
              <a:rPr lang="de-DE" sz="2800" b="1" dirty="0" smtClean="0">
                <a:latin typeface="Comic Sans MS" panose="030F0702030302020204" pitchFamily="66" charset="0"/>
              </a:rPr>
            </a:br>
            <a:r>
              <a:rPr lang="de-DE" sz="2800" b="1" dirty="0" err="1" smtClean="0">
                <a:latin typeface="Comic Sans MS" panose="030F0702030302020204" pitchFamily="66" charset="0"/>
              </a:rPr>
              <a:t>fachmed</a:t>
            </a:r>
            <a:r>
              <a:rPr lang="de-DE" sz="2800" b="1" dirty="0" smtClean="0">
                <a:latin typeface="Comic Sans MS" panose="030F0702030302020204" pitchFamily="66" charset="0"/>
              </a:rPr>
              <a:t>. gepr. Yoga-Lehrerin</a:t>
            </a:r>
            <a:endParaRPr lang="de-DE" b="1" dirty="0">
              <a:latin typeface="Comic Sans MS" panose="030F0702030302020204" pitchFamily="66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71520" y="3634227"/>
            <a:ext cx="9144000" cy="3078050"/>
          </a:xfrm>
        </p:spPr>
        <p:txBody>
          <a:bodyPr>
            <a:normAutofit fontScale="92500" lnSpcReduction="20000"/>
          </a:bodyPr>
          <a:lstStyle/>
          <a:p>
            <a:endParaRPr lang="de-DE" dirty="0" smtClean="0"/>
          </a:p>
          <a:p>
            <a:pPr algn="l"/>
            <a:r>
              <a:rPr lang="de-DE" sz="3200" b="1" dirty="0" smtClean="0">
                <a:latin typeface="Comic Sans MS" panose="030F0702030302020204" pitchFamily="66" charset="0"/>
              </a:rPr>
              <a:t>	</a:t>
            </a:r>
            <a:r>
              <a:rPr lang="de-DE" sz="3000" b="1" dirty="0" smtClean="0">
                <a:latin typeface="Comic Sans MS" panose="030F0702030302020204" pitchFamily="66" charset="0"/>
              </a:rPr>
              <a:t>Natur-Heil-Praxis </a:t>
            </a:r>
          </a:p>
          <a:p>
            <a:pPr algn="l"/>
            <a:r>
              <a:rPr lang="de-DE" sz="3000" b="1" dirty="0">
                <a:latin typeface="Comic Sans MS" panose="030F0702030302020204" pitchFamily="66" charset="0"/>
              </a:rPr>
              <a:t>	</a:t>
            </a:r>
            <a:r>
              <a:rPr lang="de-DE" sz="3000" b="1" dirty="0" smtClean="0">
                <a:latin typeface="Comic Sans MS" panose="030F0702030302020204" pitchFamily="66" charset="0"/>
              </a:rPr>
              <a:t>Yoga-Schule</a:t>
            </a:r>
          </a:p>
          <a:p>
            <a:pPr algn="l"/>
            <a:r>
              <a:rPr lang="de-DE" sz="3000" b="1" dirty="0">
                <a:latin typeface="Comic Sans MS" panose="030F0702030302020204" pitchFamily="66" charset="0"/>
              </a:rPr>
              <a:t>	</a:t>
            </a:r>
            <a:r>
              <a:rPr lang="de-DE" sz="3000" b="1" dirty="0" smtClean="0">
                <a:latin typeface="Comic Sans MS" panose="030F0702030302020204" pitchFamily="66" charset="0"/>
              </a:rPr>
              <a:t>55437 Nieder-Hilbersheim</a:t>
            </a:r>
          </a:p>
          <a:p>
            <a:pPr algn="l"/>
            <a:r>
              <a:rPr lang="de-DE" sz="3000" b="1" dirty="0">
                <a:latin typeface="Comic Sans MS" panose="030F0702030302020204" pitchFamily="66" charset="0"/>
              </a:rPr>
              <a:t>	</a:t>
            </a:r>
            <a:endParaRPr lang="de-DE" sz="3000" b="1" dirty="0" smtClean="0">
              <a:latin typeface="Comic Sans MS" panose="030F0702030302020204" pitchFamily="66" charset="0"/>
            </a:endParaRPr>
          </a:p>
          <a:p>
            <a:pPr algn="l"/>
            <a:endParaRPr lang="de-DE" sz="3000" b="1" dirty="0">
              <a:latin typeface="Comic Sans MS" panose="030F0702030302020204" pitchFamily="66" charset="0"/>
            </a:endParaRPr>
          </a:p>
          <a:p>
            <a:pPr algn="l"/>
            <a:r>
              <a:rPr lang="de-DE" sz="3000" b="1" dirty="0" smtClean="0">
                <a:latin typeface="Comic Sans MS" panose="030F0702030302020204" pitchFamily="66" charset="0"/>
              </a:rPr>
              <a:t>	06728-94161 yoga-bitz.de</a:t>
            </a:r>
            <a:endParaRPr lang="de-DE" sz="3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7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5" y="304196"/>
            <a:ext cx="8178084" cy="5872767"/>
          </a:xfrm>
        </p:spPr>
      </p:pic>
    </p:spTree>
    <p:extLst>
      <p:ext uri="{BB962C8B-B14F-4D97-AF65-F5344CB8AC3E}">
        <p14:creationId xmlns:p14="http://schemas.microsoft.com/office/powerpoint/2010/main" val="14683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298618"/>
            <a:ext cx="8590210" cy="5878345"/>
          </a:xfrm>
        </p:spPr>
      </p:pic>
    </p:spTree>
    <p:extLst>
      <p:ext uri="{BB962C8B-B14F-4D97-AF65-F5344CB8AC3E}">
        <p14:creationId xmlns:p14="http://schemas.microsoft.com/office/powerpoint/2010/main" val="21540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latin typeface="Comic Sans MS" panose="030F0702030302020204" pitchFamily="66" charset="0"/>
              </a:rPr>
              <a:t>Gut in Form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200" b="1" dirty="0" smtClean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latin typeface="Comic Sans MS" panose="030F0702030302020204" pitchFamily="66" charset="0"/>
              </a:rPr>
              <a:t>Warum diese Bilder aus Indien??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Indien ist die Wiege von Yoga und Ayurveda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Vor über 5000 Jahren entstanden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2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omic Sans MS" panose="030F0702030302020204" pitchFamily="66" charset="0"/>
              </a:rPr>
              <a:t>Gut in Form</a:t>
            </a:r>
            <a:r>
              <a:rPr lang="de-DE" dirty="0" smtClean="0">
                <a:latin typeface="Comic Sans MS" panose="030F0702030302020204" pitchFamily="66" charset="0"/>
              </a:rPr>
              <a:t/>
            </a:r>
            <a:br>
              <a:rPr lang="de-DE" dirty="0" smtClean="0">
                <a:latin typeface="Comic Sans MS" panose="030F0702030302020204" pitchFamily="66" charset="0"/>
              </a:rPr>
            </a:br>
            <a:r>
              <a:rPr lang="de-DE" sz="3200" b="1" dirty="0" smtClean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>
                <a:latin typeface="Comic Sans MS" panose="030F0702030302020204" pitchFamily="66" charset="0"/>
              </a:rPr>
              <a:t>Was bringt uns </a:t>
            </a:r>
            <a:r>
              <a:rPr lang="de-DE" dirty="0">
                <a:latin typeface="Comic Sans MS" panose="030F0702030302020204" pitchFamily="66" charset="0"/>
              </a:rPr>
              <a:t>Y</a:t>
            </a:r>
            <a:r>
              <a:rPr lang="de-DE" dirty="0" smtClean="0">
                <a:latin typeface="Comic Sans MS" panose="030F0702030302020204" pitchFamily="66" charset="0"/>
              </a:rPr>
              <a:t>oga heute</a:t>
            </a:r>
          </a:p>
          <a:p>
            <a:pPr lvl="1"/>
            <a:endParaRPr lang="de-DE" dirty="0" smtClean="0">
              <a:latin typeface="Comic Sans MS" panose="030F0702030302020204" pitchFamily="66" charset="0"/>
            </a:endParaRP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„Ich kann kein Yoga machen, ich bin zu steif“</a:t>
            </a: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Im Yoga kommt es aber gar nicht darauf an, eine Übung besonders schön zu machen – das kommt von alleine!! Genauso wie die </a:t>
            </a:r>
            <a:r>
              <a:rPr lang="de-DE" dirty="0" smtClean="0">
                <a:latin typeface="Comic Sans MS" panose="030F0702030302020204" pitchFamily="66" charset="0"/>
              </a:rPr>
              <a:t>Flexibilität </a:t>
            </a:r>
            <a:r>
              <a:rPr lang="de-DE" dirty="0" smtClean="0">
                <a:latin typeface="Comic Sans MS" panose="030F0702030302020204" pitchFamily="66" charset="0"/>
              </a:rPr>
              <a:t>und die Muskelkraft</a:t>
            </a: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Yoga ist eins sein mit mir und mit dem Moment</a:t>
            </a:r>
          </a:p>
          <a:p>
            <a:pPr lvl="1"/>
            <a:r>
              <a:rPr lang="de-DE" dirty="0" smtClean="0">
                <a:latin typeface="Comic Sans MS" panose="030F0702030302020204" pitchFamily="66" charset="0"/>
              </a:rPr>
              <a:t>Wie schaffen wir das?</a:t>
            </a:r>
          </a:p>
          <a:p>
            <a:pPr lvl="1"/>
            <a:r>
              <a:rPr lang="de-DE" dirty="0" err="1" smtClean="0">
                <a:latin typeface="Comic Sans MS" panose="030F0702030302020204" pitchFamily="66" charset="0"/>
              </a:rPr>
              <a:t>Pranayama</a:t>
            </a:r>
            <a:r>
              <a:rPr lang="de-DE" dirty="0" smtClean="0">
                <a:latin typeface="Comic Sans MS" panose="030F0702030302020204" pitchFamily="66" charset="0"/>
              </a:rPr>
              <a:t> – Atemübungen – Atem beobachten</a:t>
            </a:r>
            <a:endParaRPr lang="de-D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39" y="128789"/>
            <a:ext cx="5143499" cy="6593984"/>
          </a:xfrm>
        </p:spPr>
      </p:pic>
    </p:spTree>
    <p:extLst>
      <p:ext uri="{BB962C8B-B14F-4D97-AF65-F5344CB8AC3E}">
        <p14:creationId xmlns:p14="http://schemas.microsoft.com/office/powerpoint/2010/main" val="428808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omic Sans MS" panose="030F0702030302020204" pitchFamily="66" charset="0"/>
              </a:rPr>
              <a:t>Gut in Form</a:t>
            </a:r>
            <a:r>
              <a:rPr lang="de-DE" dirty="0">
                <a:latin typeface="Comic Sans MS" panose="030F0702030302020204" pitchFamily="66" charset="0"/>
              </a:rPr>
              <a:t/>
            </a:r>
            <a:br>
              <a:rPr lang="de-DE" dirty="0">
                <a:latin typeface="Comic Sans MS" panose="030F0702030302020204" pitchFamily="66" charset="0"/>
              </a:rPr>
            </a:br>
            <a:r>
              <a:rPr lang="de-DE" sz="3200" b="1" dirty="0">
                <a:latin typeface="Comic Sans MS" panose="030F0702030302020204" pitchFamily="66" charset="0"/>
              </a:rPr>
              <a:t>Yoga, Achtsamkeit und Natur-Heil-Verfahren</a:t>
            </a:r>
            <a:endParaRPr lang="de-DE" sz="3200" dirty="0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de-DE" dirty="0" smtClean="0"/>
          </a:p>
          <a:p>
            <a:r>
              <a:rPr lang="de-DE" dirty="0" smtClean="0">
                <a:latin typeface="Comic Sans MS" panose="030F0702030302020204" pitchFamily="66" charset="0"/>
              </a:rPr>
              <a:t>Was mach ich denn da überhaupt???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Im Jetzt sein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Geist – </a:t>
            </a:r>
            <a:r>
              <a:rPr lang="de-DE" dirty="0">
                <a:latin typeface="Comic Sans MS" panose="030F0702030302020204" pitchFamily="66" charset="0"/>
              </a:rPr>
              <a:t>A</a:t>
            </a:r>
            <a:r>
              <a:rPr lang="de-DE" dirty="0" smtClean="0">
                <a:latin typeface="Comic Sans MS" panose="030F0702030302020204" pitchFamily="66" charset="0"/>
              </a:rPr>
              <a:t>ufmerksamkeit – Ablenkung – Gedanken an die Vergangenheit oder an die Zukunft -&gt; </a:t>
            </a:r>
            <a:r>
              <a:rPr lang="de-DE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ins Jetzt holen</a:t>
            </a:r>
          </a:p>
          <a:p>
            <a:r>
              <a:rPr lang="de-DE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Das Leben passiert immer im Jetzt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Wenn wir viel Zeit vertrödeln, und mit der Aufmerksamkeit in der Vergangenheit oder der Zukunft sind, verpassen wir das Leben</a:t>
            </a:r>
          </a:p>
          <a:p>
            <a:r>
              <a:rPr lang="de-DE" dirty="0" smtClean="0">
                <a:latin typeface="Comic Sans MS" panose="030F0702030302020204" pitchFamily="66" charset="0"/>
              </a:rPr>
              <a:t>=&gt; Atem beobachten</a:t>
            </a:r>
            <a:endParaRPr lang="de-D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83" y="0"/>
            <a:ext cx="9078517" cy="6808888"/>
          </a:xfrm>
        </p:spPr>
      </p:pic>
    </p:spTree>
    <p:extLst>
      <p:ext uri="{BB962C8B-B14F-4D97-AF65-F5344CB8AC3E}">
        <p14:creationId xmlns:p14="http://schemas.microsoft.com/office/powerpoint/2010/main" val="13843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Breitbild</PresentationFormat>
  <Paragraphs>98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Office Theme</vt:lpstr>
      <vt:lpstr>Gut in Form</vt:lpstr>
      <vt:lpstr>PowerPoint-Präsentation</vt:lpstr>
      <vt:lpstr>PowerPoint-Präsentation</vt:lpstr>
      <vt:lpstr>PowerPoint-Präsentation</vt:lpstr>
      <vt:lpstr>Gut in Form Yoga, Achtsamkeit und Natur-Heil-Verfahren</vt:lpstr>
      <vt:lpstr>Gut in Form Yoga, Achtsamkeit und Natur-Heil-Verfahren</vt:lpstr>
      <vt:lpstr>PowerPoint-Präsentation</vt:lpstr>
      <vt:lpstr>Gut in Form Yoga, Achtsamkeit und Natur-Heil-Verfahren</vt:lpstr>
      <vt:lpstr>PowerPoint-Präsentation</vt:lpstr>
      <vt:lpstr>PowerPoint-Präsentation</vt:lpstr>
      <vt:lpstr>Gut in Form Yoga, Achtsamkeit und Natur-Heil-Verfahren</vt:lpstr>
      <vt:lpstr>Gut in Form Yoga, Achtsamkeit und Natur-Heil-Verfahren</vt:lpstr>
      <vt:lpstr>Gut in Form Yoga, Achtsamkeit und Natur-Heil-Verfahren</vt:lpstr>
      <vt:lpstr>Gut in Form Yoga, Achtsamkeit und Natur-Heil-Verfahren</vt:lpstr>
      <vt:lpstr>PowerPoint-Präsentation</vt:lpstr>
      <vt:lpstr>Gut in Form Yoga, Achtsamkeit und Natur-Heil-Verfahren</vt:lpstr>
      <vt:lpstr>Gut in Form Yoga, Achtsamkeit und Natur-Heil-Verfahren</vt:lpstr>
      <vt:lpstr>PowerPoint-Präsentation</vt:lpstr>
      <vt:lpstr>PowerPoint-Präsentation</vt:lpstr>
      <vt:lpstr>Gut in Form Yoga, Achtsamkeit und Natur-Heil-Verfahren</vt:lpstr>
      <vt:lpstr>PowerPoint-Präsentation</vt:lpstr>
      <vt:lpstr>Gut in Form Yoga, Achtsamkeit und Natur-Heil-Verfahren</vt:lpstr>
      <vt:lpstr>PowerPoint-Präsentation</vt:lpstr>
      <vt:lpstr>PowerPoint-Präsentation</vt:lpstr>
      <vt:lpstr>Dr. Karin Bitz Heilpraktikerin fachmed. gepr. Yoga-Lehrerin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 in Form</dc:title>
  <dc:creator>Yoga</dc:creator>
  <cp:lastModifiedBy>Yoga</cp:lastModifiedBy>
  <cp:revision>17</cp:revision>
  <dcterms:created xsi:type="dcterms:W3CDTF">2016-04-05T14:40:02Z</dcterms:created>
  <dcterms:modified xsi:type="dcterms:W3CDTF">2016-04-26T08:04:34Z</dcterms:modified>
</cp:coreProperties>
</file>