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65" r:id="rId12"/>
    <p:sldId id="266" r:id="rId13"/>
    <p:sldId id="267" r:id="rId14"/>
    <p:sldId id="268" r:id="rId15"/>
    <p:sldId id="27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  <p:sldId id="276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65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768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42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42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16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78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58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45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57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17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09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B98F5-F6FD-4EB4-8E4A-576F75B5A4EC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CC6E-C832-4D2A-90B8-26C1971E01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06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latin typeface="Comic Sans MS" panose="030F0702030302020204" pitchFamily="66" charset="0"/>
              </a:rPr>
              <a:t>Aurich 2017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669973"/>
          </a:xfrm>
        </p:spPr>
        <p:txBody>
          <a:bodyPr>
            <a:normAutofit lnSpcReduction="10000"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sz="1800" dirty="0" smtClean="0"/>
          </a:p>
          <a:p>
            <a:r>
              <a:rPr lang="de-DE" sz="4400" dirty="0" smtClean="0"/>
              <a:t>Yoga Sommerferien </a:t>
            </a:r>
            <a:r>
              <a:rPr lang="de-DE" sz="4400" dirty="0" smtClean="0"/>
              <a:t>in Ostfriesland</a:t>
            </a:r>
          </a:p>
          <a:p>
            <a:r>
              <a:rPr lang="de-DE" sz="4400" dirty="0"/>
              <a:t>u</a:t>
            </a:r>
            <a:r>
              <a:rPr lang="de-DE" sz="4400" dirty="0" smtClean="0"/>
              <a:t>nd </a:t>
            </a:r>
            <a:r>
              <a:rPr lang="de-DE" sz="4400" dirty="0" smtClean="0"/>
              <a:t>an </a:t>
            </a:r>
            <a:r>
              <a:rPr lang="de-DE" sz="4400" dirty="0" smtClean="0"/>
              <a:t>der Nordsee</a:t>
            </a:r>
          </a:p>
          <a:p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747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90" y="257577"/>
            <a:ext cx="11187329" cy="6292873"/>
          </a:xfrm>
        </p:spPr>
      </p:pic>
    </p:spTree>
    <p:extLst>
      <p:ext uri="{BB962C8B-B14F-4D97-AF65-F5344CB8AC3E}">
        <p14:creationId xmlns:p14="http://schemas.microsoft.com/office/powerpoint/2010/main" val="277395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119611"/>
            <a:ext cx="11715382" cy="6589902"/>
          </a:xfrm>
        </p:spPr>
      </p:pic>
    </p:spTree>
    <p:extLst>
      <p:ext uri="{BB962C8B-B14F-4D97-AF65-F5344CB8AC3E}">
        <p14:creationId xmlns:p14="http://schemas.microsoft.com/office/powerpoint/2010/main" val="28483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39053"/>
            <a:ext cx="11380532" cy="6401549"/>
          </a:xfrm>
        </p:spPr>
      </p:pic>
    </p:spTree>
    <p:extLst>
      <p:ext uri="{BB962C8B-B14F-4D97-AF65-F5344CB8AC3E}">
        <p14:creationId xmlns:p14="http://schemas.microsoft.com/office/powerpoint/2010/main" val="8839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293788"/>
            <a:ext cx="10916893" cy="6140752"/>
          </a:xfrm>
        </p:spPr>
      </p:pic>
    </p:spTree>
    <p:extLst>
      <p:ext uri="{BB962C8B-B14F-4D97-AF65-F5344CB8AC3E}">
        <p14:creationId xmlns:p14="http://schemas.microsoft.com/office/powerpoint/2010/main" val="5154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38" y="365125"/>
            <a:ext cx="3528005" cy="6272011"/>
          </a:xfrm>
        </p:spPr>
      </p:pic>
    </p:spTree>
    <p:extLst>
      <p:ext uri="{BB962C8B-B14F-4D97-AF65-F5344CB8AC3E}">
        <p14:creationId xmlns:p14="http://schemas.microsoft.com/office/powerpoint/2010/main" val="3629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36" y="365125"/>
            <a:ext cx="3525466" cy="62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5" y="365125"/>
            <a:ext cx="10614935" cy="5970901"/>
          </a:xfrm>
        </p:spPr>
      </p:pic>
    </p:spTree>
    <p:extLst>
      <p:ext uri="{BB962C8B-B14F-4D97-AF65-F5344CB8AC3E}">
        <p14:creationId xmlns:p14="http://schemas.microsoft.com/office/powerpoint/2010/main" val="27595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3" y="261592"/>
            <a:ext cx="11225985" cy="6314616"/>
          </a:xfrm>
        </p:spPr>
      </p:pic>
    </p:spTree>
    <p:extLst>
      <p:ext uri="{BB962C8B-B14F-4D97-AF65-F5344CB8AC3E}">
        <p14:creationId xmlns:p14="http://schemas.microsoft.com/office/powerpoint/2010/main" val="2032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0" y="365125"/>
            <a:ext cx="11019029" cy="6198204"/>
          </a:xfrm>
        </p:spPr>
      </p:pic>
    </p:spTree>
    <p:extLst>
      <p:ext uri="{BB962C8B-B14F-4D97-AF65-F5344CB8AC3E}">
        <p14:creationId xmlns:p14="http://schemas.microsoft.com/office/powerpoint/2010/main" val="24838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3" y="365125"/>
            <a:ext cx="10812970" cy="6082295"/>
          </a:xfrm>
        </p:spPr>
      </p:pic>
    </p:spTree>
    <p:extLst>
      <p:ext uri="{BB962C8B-B14F-4D97-AF65-F5344CB8AC3E}">
        <p14:creationId xmlns:p14="http://schemas.microsoft.com/office/powerpoint/2010/main" val="16963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9" y="167205"/>
            <a:ext cx="3615062" cy="642677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						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>	</a:t>
            </a:r>
            <a:r>
              <a:rPr lang="de-DE" dirty="0" smtClean="0"/>
              <a:t>					Herzlich willkommen 							an der Nordsee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3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0" y="365125"/>
            <a:ext cx="11073525" cy="6228858"/>
          </a:xfrm>
        </p:spPr>
      </p:pic>
    </p:spTree>
    <p:extLst>
      <p:ext uri="{BB962C8B-B14F-4D97-AF65-F5344CB8AC3E}">
        <p14:creationId xmlns:p14="http://schemas.microsoft.com/office/powerpoint/2010/main" val="24342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41" y="159064"/>
            <a:ext cx="3660570" cy="6507682"/>
          </a:xfrm>
        </p:spPr>
      </p:pic>
    </p:spTree>
    <p:extLst>
      <p:ext uri="{BB962C8B-B14F-4D97-AF65-F5344CB8AC3E}">
        <p14:creationId xmlns:p14="http://schemas.microsoft.com/office/powerpoint/2010/main" val="254930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77" y="365125"/>
            <a:ext cx="10648423" cy="5989738"/>
          </a:xfrm>
        </p:spPr>
      </p:pic>
    </p:spTree>
    <p:extLst>
      <p:ext uri="{BB962C8B-B14F-4D97-AF65-F5344CB8AC3E}">
        <p14:creationId xmlns:p14="http://schemas.microsoft.com/office/powerpoint/2010/main" val="34209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73" y="365125"/>
            <a:ext cx="4719939" cy="62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9812628" cy="6385809"/>
          </a:xfrm>
        </p:spPr>
      </p:pic>
    </p:spTree>
    <p:extLst>
      <p:ext uri="{BB962C8B-B14F-4D97-AF65-F5344CB8AC3E}">
        <p14:creationId xmlns:p14="http://schemas.microsoft.com/office/powerpoint/2010/main" val="22717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21" y="365125"/>
            <a:ext cx="9950958" cy="5597414"/>
          </a:xfrm>
        </p:spPr>
      </p:pic>
    </p:spTree>
    <p:extLst>
      <p:ext uri="{BB962C8B-B14F-4D97-AF65-F5344CB8AC3E}">
        <p14:creationId xmlns:p14="http://schemas.microsoft.com/office/powerpoint/2010/main" val="6597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1" y="365125"/>
            <a:ext cx="10976178" cy="6174100"/>
          </a:xfrm>
        </p:spPr>
      </p:pic>
    </p:spTree>
    <p:extLst>
      <p:ext uri="{BB962C8B-B14F-4D97-AF65-F5344CB8AC3E}">
        <p14:creationId xmlns:p14="http://schemas.microsoft.com/office/powerpoint/2010/main" val="26976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8" y="3959"/>
            <a:ext cx="3855397" cy="6854041"/>
          </a:xfrm>
        </p:spPr>
      </p:pic>
    </p:spTree>
    <p:extLst>
      <p:ext uri="{BB962C8B-B14F-4D97-AF65-F5344CB8AC3E}">
        <p14:creationId xmlns:p14="http://schemas.microsoft.com/office/powerpoint/2010/main" val="29560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254973"/>
            <a:ext cx="10527982" cy="5921990"/>
          </a:xfrm>
        </p:spPr>
      </p:pic>
    </p:spTree>
    <p:extLst>
      <p:ext uri="{BB962C8B-B14F-4D97-AF65-F5344CB8AC3E}">
        <p14:creationId xmlns:p14="http://schemas.microsoft.com/office/powerpoint/2010/main" val="4109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90" y="365125"/>
            <a:ext cx="3520268" cy="6258257"/>
          </a:xfrm>
        </p:spPr>
      </p:pic>
    </p:spTree>
    <p:extLst>
      <p:ext uri="{BB962C8B-B14F-4D97-AF65-F5344CB8AC3E}">
        <p14:creationId xmlns:p14="http://schemas.microsoft.com/office/powerpoint/2010/main" val="12869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74" y="365125"/>
            <a:ext cx="3521495" cy="626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6" y="365125"/>
            <a:ext cx="11542888" cy="6492875"/>
          </a:xfrm>
        </p:spPr>
      </p:pic>
    </p:spTree>
    <p:extLst>
      <p:ext uri="{BB962C8B-B14F-4D97-AF65-F5344CB8AC3E}">
        <p14:creationId xmlns:p14="http://schemas.microsoft.com/office/powerpoint/2010/main" val="40037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Breitbild</PresentationFormat>
  <Paragraphs>7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Office Theme</vt:lpstr>
      <vt:lpstr>Aurich 2017 </vt:lpstr>
      <vt:lpstr>                      Herzlich willkommen        an der Nordsee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Yoga Ferien 2017</dc:title>
  <dc:creator>Yoga</dc:creator>
  <cp:lastModifiedBy>Yoga</cp:lastModifiedBy>
  <cp:revision>10</cp:revision>
  <dcterms:created xsi:type="dcterms:W3CDTF">2017-08-21T09:03:30Z</dcterms:created>
  <dcterms:modified xsi:type="dcterms:W3CDTF">2017-09-06T12:09:49Z</dcterms:modified>
</cp:coreProperties>
</file>